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60" r:id="rId4"/>
    <p:sldId id="276" r:id="rId5"/>
    <p:sldId id="262" r:id="rId6"/>
    <p:sldId id="277" r:id="rId7"/>
    <p:sldId id="278" r:id="rId8"/>
    <p:sldId id="275" r:id="rId9"/>
    <p:sldId id="261" r:id="rId10"/>
    <p:sldId id="279" r:id="rId11"/>
    <p:sldId id="268" r:id="rId12"/>
  </p:sldIdLst>
  <p:sldSz cx="9144000" cy="6858000" type="screen4x3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05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31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098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13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0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29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11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085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621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5212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2223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docs.microsoft.com/ru-ru/dotnet/api/system.collections.generic?view=netframework-4.8" TargetMode="External"/><Relationship Id="rId7" Type="http://schemas.openxmlformats.org/officeDocument/2006/relationships/hyperlink" Target="https://docs.microsoft.com/ru-ru/dotnet/standard/generics/covariance-and-contravaria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.coursera.org/learn/algorithms-part1" TargetMode="External"/><Relationship Id="rId5" Type="http://schemas.openxmlformats.org/officeDocument/2006/relationships/hyperlink" Target="https://habr.com/ru/sandbox/25117/" TargetMode="External"/><Relationship Id="rId4" Type="http://schemas.openxmlformats.org/officeDocument/2006/relationships/hyperlink" Target="https://docs.microsoft.com/ru-ru/dotnet/csharp/programming-guide/generic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dotnet/csharp/programming-guide/concepts/covariance-contravariance/creating-variant-generic-interfac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ykhailo-haidei-3033407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Лекція 1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посилання: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53699" y="1729703"/>
            <a:ext cx="8110469" cy="502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docs.microsoft.com/ru-ru/dotnet/api/system.collections.generic?view=netframework-4.8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https://docs.microsoft.com/ru-ru/dotnet/csharp/programming-guide/generics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/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https://habr.com/ru/sandbox/25117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/</a:t>
            </a: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ru.coursera.org/learn/algorithms-part1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docs.microsoft.com/ru-ru/dotnet/standard/generics/covariance-and-contravariance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1846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Корисні посилання: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53699" y="1729703"/>
            <a:ext cx="8110469" cy="5023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</a:t>
            </a:r>
            <a:r>
              <a:rPr lang="en-US" sz="24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://</a:t>
            </a:r>
            <a:r>
              <a:rPr lang="en-US" sz="24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docs.microsoft.com/ru-ru/dotnet/csharp/programming-guide/concepts/covariance-contravariance/creating-variant-generic-interfaces</a:t>
            </a: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  <a:buNone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uk-UA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24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9192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Михайло </a:t>
            </a:r>
            <a:r>
              <a:rPr lang="uk-UA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Гайдей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</a:t>
            </a:r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НІ</a:t>
            </a: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ДАН</a:t>
            </a:r>
            <a:r>
              <a:rPr lang="uk-UA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sz="17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www.linkedin.com/in/mykhailo-haidei-30334076/</a:t>
            </a:r>
            <a:endParaRPr lang="uk-UA" sz="15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mykhailo.haidei@gmail.com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uk-UA" sz="1800" dirty="0" smtClean="0">
                <a:latin typeface="Roboto"/>
                <a:ea typeface="Roboto"/>
                <a:cs typeface="Roboto"/>
                <a:sym typeface="Roboto"/>
              </a:rPr>
              <a:t>Інструктор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-US" sz="1800" b="1" i="0" u="none" strike="noStrike" cap="none" dirty="0">
                <a:latin typeface="Roboto"/>
                <a:ea typeface="Roboto"/>
                <a:cs typeface="Roboto"/>
                <a:sym typeface="Roboto"/>
              </a:rPr>
              <a:t>Education Academy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err="1"/>
              <a:t>.Net</a:t>
            </a:r>
            <a:r>
              <a:rPr lang="en-US" sz="1800" dirty="0"/>
              <a:t> Software </a:t>
            </a:r>
            <a:r>
              <a:rPr lang="en-US" sz="1800" dirty="0" smtClean="0"/>
              <a:t>developer at </a:t>
            </a:r>
            <a:r>
              <a:rPr lang="en-US" sz="180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3Shape</a:t>
            </a: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74" y="527690"/>
            <a:ext cx="2419472" cy="30754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Теми сьогоднішньої лекції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Узагальнення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Колекції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Generic (</a:t>
            </a:r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узагальнення)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Generic class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Generic method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Generic interface</a:t>
            </a: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5557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HashSet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&lt;T&gt;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Містить лише унікальні елементи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8861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List&lt;T&gt;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Список об’єктів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Можливість отримати об’єкт по індексу</a:t>
            </a: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0013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Dictionary&lt;</a:t>
            </a:r>
            <a:r>
              <a:rPr lang="en-US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Tkey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TValue</a:t>
            </a:r>
            <a:r>
              <a:rPr lang="en-US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Список об’єктів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Можливість отримати об’єкт по індексу</a:t>
            </a:r>
            <a:endParaRPr lang="en-US" sz="3000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0549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016512" y="2483363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Система ведення журналу змін файлу або файлів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388535" y="3163646"/>
            <a:ext cx="485540" cy="458203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388535" y="2495068"/>
            <a:ext cx="485540" cy="458203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388535" y="3832224"/>
            <a:ext cx="485540" cy="462296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Shape 169"/>
          <p:cNvSpPr txBox="1">
            <a:spLocks/>
          </p:cNvSpPr>
          <p:nvPr/>
        </p:nvSpPr>
        <p:spPr>
          <a:xfrm>
            <a:off x="388535" y="1202272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Що таке система контролю версій?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Shape 194"/>
          <p:cNvSpPr txBox="1"/>
          <p:nvPr/>
        </p:nvSpPr>
        <p:spPr>
          <a:xfrm>
            <a:off x="1016512" y="3151941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Можливість керування усіма версіями файлу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Shape 194"/>
          <p:cNvSpPr txBox="1"/>
          <p:nvPr/>
        </p:nvSpPr>
        <p:spPr>
          <a:xfrm>
            <a:off x="1016512" y="3820519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Система моніторингу змін (хто, коли)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Shape 207"/>
          <p:cNvSpPr/>
          <p:nvPr/>
        </p:nvSpPr>
        <p:spPr>
          <a:xfrm>
            <a:off x="388535" y="4493190"/>
            <a:ext cx="485540" cy="458203"/>
          </a:xfrm>
          <a:prstGeom prst="rect">
            <a:avLst/>
          </a:prstGeom>
          <a:noFill/>
          <a:ln w="19050" cap="flat" cmpd="sng">
            <a:solidFill>
              <a:srgbClr val="26262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latin typeface="Roboto"/>
                <a:ea typeface="Roboto"/>
                <a:cs typeface="Roboto"/>
                <a:sym typeface="Roboto"/>
              </a:rPr>
              <a:t>4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194"/>
          <p:cNvSpPr txBox="1"/>
          <p:nvPr/>
        </p:nvSpPr>
        <p:spPr>
          <a:xfrm>
            <a:off x="1016512" y="4509225"/>
            <a:ext cx="7344900" cy="48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 i="0" u="none" strike="noStrike" cap="none" dirty="0" smtClean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Низькі накладні витрати</a:t>
            </a:r>
            <a:endParaRPr sz="2000" i="0" u="none" strike="noStrike" cap="none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037494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2558956" y="2940808"/>
            <a:ext cx="3867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Спасибі за увагу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9402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154</Words>
  <Application>Microsoft Office PowerPoint</Application>
  <PresentationFormat>Екран (4:3)</PresentationFormat>
  <Paragraphs>75</Paragraphs>
  <Slides>11</Slides>
  <Notes>11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11</vt:i4>
      </vt:variant>
    </vt:vector>
  </HeadingPairs>
  <TitlesOfParts>
    <vt:vector size="16" baseType="lpstr">
      <vt:lpstr>Roboto</vt:lpstr>
      <vt:lpstr>Arial</vt:lpstr>
      <vt:lpstr>Noto Sans Symbols</vt:lpstr>
      <vt:lpstr>Calibri</vt:lpstr>
      <vt:lpstr>Тема Office</vt:lpstr>
      <vt:lpstr>Презентація PowerPoint</vt:lpstr>
      <vt:lpstr>Презентація PowerPoint</vt:lpstr>
      <vt:lpstr>Теми сьогоднішньої лекції</vt:lpstr>
      <vt:lpstr>Generic (узагальнення)</vt:lpstr>
      <vt:lpstr>HashSet&lt;T&gt;</vt:lpstr>
      <vt:lpstr>List&lt;T&gt;</vt:lpstr>
      <vt:lpstr>Dictionary&lt;Tkey, TValue&gt;</vt:lpstr>
      <vt:lpstr>Презентація PowerPoint</vt:lpstr>
      <vt:lpstr>Спасибі за увагу</vt:lpstr>
      <vt:lpstr>Корисні посилання:</vt:lpstr>
      <vt:lpstr>Корисні посилання: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Mykhailo Haidei</dc:creator>
  <cp:lastModifiedBy>Mykhailo Haidei</cp:lastModifiedBy>
  <cp:revision>26</cp:revision>
  <dcterms:modified xsi:type="dcterms:W3CDTF">2019-05-12T12:19:35Z</dcterms:modified>
</cp:coreProperties>
</file>